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204818-B6B5-4EB2-AE3D-321D73338532}">
  <a:tblStyle styleId="{CE204818-B6B5-4EB2-AE3D-321D7333853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/>
    <p:restoredTop sz="94659"/>
  </p:normalViewPr>
  <p:slideViewPr>
    <p:cSldViewPr snapToGrid="0">
      <p:cViewPr varScale="1">
        <p:scale>
          <a:sx n="110" d="100"/>
          <a:sy n="110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  <p:cxnSp>
        <p:nvCxnSpPr>
          <p:cNvPr id="17" name="Google Shape;17;p2"/>
          <p:cNvCxnSpPr>
            <a:cxnSpLocks/>
          </p:cNvCxnSpPr>
          <p:nvPr userDrawn="1"/>
        </p:nvCxnSpPr>
        <p:spPr>
          <a:xfrm flipV="1">
            <a:off x="2648607" y="725094"/>
            <a:ext cx="9529121" cy="18392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Google Shape;18;p2"/>
          <p:cNvSpPr txBox="1"/>
          <p:nvPr/>
        </p:nvSpPr>
        <p:spPr>
          <a:xfrm>
            <a:off x="-46351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</a:pPr>
            <a:r>
              <a:rPr lang="ru-RU" sz="1200" b="0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ДЕНЬ КАЧЕСТВА 2024</a:t>
            </a:r>
            <a:endParaRPr sz="1200" b="0" i="0" u="none" strike="noStrike" cap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75719" y="157639"/>
            <a:ext cx="417651" cy="406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5A711306-C06D-EB36-F77D-C3476BA38D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6607" r="19146" b="14451"/>
          <a:stretch/>
        </p:blipFill>
        <p:spPr bwMode="auto">
          <a:xfrm>
            <a:off x="5897880" y="754372"/>
            <a:ext cx="6279848" cy="610362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5E18B9-D4F8-E555-9D72-9ABE7D1CCFA7}"/>
              </a:ext>
            </a:extLst>
          </p:cNvPr>
          <p:cNvSpPr txBox="1"/>
          <p:nvPr userDrawn="1"/>
        </p:nvSpPr>
        <p:spPr>
          <a:xfrm>
            <a:off x="367785" y="6418600"/>
            <a:ext cx="173533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qd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@roskachestvo.gov.ru</a:t>
            </a:r>
            <a:r>
              <a:rPr lang="ru-RU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026BE0-6AFA-8429-C18B-51780F2BA598}"/>
              </a:ext>
            </a:extLst>
          </p:cNvPr>
          <p:cNvSpPr txBox="1"/>
          <p:nvPr userDrawn="1"/>
        </p:nvSpPr>
        <p:spPr>
          <a:xfrm>
            <a:off x="2583181" y="809784"/>
            <a:ext cx="51315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ДИЗАЙН-МАКЕТЫ, СЦЕНАРИЙ КОНКУРСА, ПРЕСС-РЕЛИЗ БУДУТ ПРЕДОСТАВЛЕНЫ ПО ЗАПРОСУ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  <p:cxnSp>
        <p:nvCxnSpPr>
          <p:cNvPr id="27" name="Google Shape;27;p3"/>
          <p:cNvCxnSpPr/>
          <p:nvPr/>
        </p:nvCxnSpPr>
        <p:spPr>
          <a:xfrm>
            <a:off x="2103120" y="747410"/>
            <a:ext cx="10074608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3"/>
          <p:cNvSpPr txBox="1"/>
          <p:nvPr/>
        </p:nvSpPr>
        <p:spPr>
          <a:xfrm>
            <a:off x="-296722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</a:pPr>
            <a:r>
              <a:rPr lang="ru-RU" sz="1200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ДЕНЬ КАЧЕСТВА 2023</a:t>
            </a:r>
            <a:endParaRPr sz="1200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9" name="Google Shape;2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0548" y="157639"/>
            <a:ext cx="417651" cy="40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/>
        </p:nvSpPr>
        <p:spPr>
          <a:xfrm>
            <a:off x="2547416" y="396360"/>
            <a:ext cx="1458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2060"/>
                </a:solidFill>
              </a:rPr>
              <a:t>HoReCa</a:t>
            </a:r>
            <a:endParaRPr dirty="0">
              <a:solidFill>
                <a:srgbClr val="002060"/>
              </a:solidFill>
            </a:endParaRPr>
          </a:p>
        </p:txBody>
      </p:sp>
      <p:graphicFrame>
        <p:nvGraphicFramePr>
          <p:cNvPr id="92" name="Google Shape;92;p13"/>
          <p:cNvGraphicFramePr/>
          <p:nvPr>
            <p:extLst>
              <p:ext uri="{D42A27DB-BD31-4B8C-83A1-F6EECF244321}">
                <p14:modId xmlns:p14="http://schemas.microsoft.com/office/powerpoint/2010/main" val="3387011844"/>
              </p:ext>
            </p:extLst>
          </p:nvPr>
        </p:nvGraphicFramePr>
        <p:xfrm>
          <a:off x="359250" y="1185604"/>
          <a:ext cx="11473500" cy="4872702"/>
        </p:xfrm>
        <a:graphic>
          <a:graphicData uri="http://schemas.openxmlformats.org/drawingml/2006/table">
            <a:tbl>
              <a:tblPr firstRow="1" bandRow="1">
                <a:noFill/>
                <a:tableStyleId>{CE204818-B6B5-4EB2-AE3D-321D73338532}</a:tableStyleId>
              </a:tblPr>
              <a:tblGrid>
                <a:gridCol w="12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6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9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9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Дата / Период</a:t>
                      </a:r>
                      <a:endParaRPr sz="1300" b="1" dirty="0">
                        <a:latin typeface="+mn-lt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Выгода</a:t>
                      </a:r>
                      <a:endParaRPr sz="1300" b="1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Вид активности</a:t>
                      </a:r>
                      <a:endParaRPr sz="1300" b="1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Формат / Материалы</a:t>
                      </a:r>
                      <a:endParaRPr sz="1300" b="1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Ресурс / Площадка</a:t>
                      </a:r>
                      <a:endParaRPr sz="1300" b="1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050"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11 - 16 ноября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n-lt"/>
                        </a:rPr>
                        <a:t>PR: репутация, доверие клиентов</a:t>
                      </a:r>
                      <a:endParaRPr sz="13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Подготовка и размещение информационных сообщений об участии </a:t>
                      </a:r>
                      <a:r>
                        <a:rPr lang="ru-RU" sz="13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компании </a:t>
                      </a: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в проведении Всемирной недели качества/ Дня качества;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Баннер День качества, новости, пресс-релизы, публикации 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Информационные ресурсы компании (сайт, соцсети) 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Изготовление и интеграция символики и элементов фирменного стиля / девиза Дня качества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Тэйбл-тенты, стикеры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Клиентский зал 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73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9 ноября</a:t>
                      </a:r>
                      <a:endParaRPr>
                        <a:latin typeface="+mj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0" cap="none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Проведение промо-акций с целью привлечения общественного внимания к корпоративным решениям в области качества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endParaRPr lang="ru-RU" sz="1300" b="0" cap="none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Приглашение на стажировку студентов профильных вузов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Специальные акции/предложения в Неделю качества для повышения лояльности клиентов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2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14 ноября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Поздравление клиентов с Днем качества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Открытка  с Днем качества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3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Информационные ресурсы компании (сайт, соцсети)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latin typeface="+mn-lt"/>
                          <a:cs typeface="Arial"/>
                          <a:sym typeface="Arial"/>
                        </a:rPr>
                        <a:t>Клиентская рассылка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62429"/>
                  </a:ext>
                </a:extLst>
              </a:tr>
              <a:tr h="775575"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dk1"/>
                          </a:solidFill>
                          <a:latin typeface="+mn-lt"/>
                        </a:rPr>
                        <a:t>Октябрь 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HR: мотивация персонала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Проведение конкурса среди сотрудников «Лидер качества»</a:t>
                      </a: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0" cap="none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+mn-lt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Рисунок 4">
            <a:extLst>
              <a:ext uri="{FF2B5EF4-FFF2-40B4-BE49-F238E27FC236}">
                <a16:creationId xmlns:a16="http://schemas.microsoft.com/office/drawing/2014/main" id="{50DF0E80-FBFA-6CE2-980C-2FB971ADC8DE}"/>
              </a:ext>
            </a:extLst>
          </p:cNvPr>
          <p:cNvGrpSpPr/>
          <p:nvPr/>
        </p:nvGrpSpPr>
        <p:grpSpPr>
          <a:xfrm>
            <a:off x="-14937" y="2494063"/>
            <a:ext cx="12292662" cy="1432116"/>
            <a:chOff x="-14937" y="2494063"/>
            <a:chExt cx="12292662" cy="1432116"/>
          </a:xfrm>
        </p:grpSpPr>
        <p:sp>
          <p:nvSpPr>
            <p:cNvPr id="3" name="Полилиния: фигура 82">
              <a:extLst>
                <a:ext uri="{FF2B5EF4-FFF2-40B4-BE49-F238E27FC236}">
                  <a16:creationId xmlns:a16="http://schemas.microsoft.com/office/drawing/2014/main" id="{EE33FD14-0785-C2CB-8B2A-EA5EDBFBD9D0}"/>
                </a:ext>
              </a:extLst>
            </p:cNvPr>
            <p:cNvSpPr/>
            <p:nvPr/>
          </p:nvSpPr>
          <p:spPr>
            <a:xfrm>
              <a:off x="-14937" y="2494063"/>
              <a:ext cx="329514" cy="1432116"/>
            </a:xfrm>
            <a:custGeom>
              <a:avLst/>
              <a:gdLst>
                <a:gd name="connsiteX0" fmla="*/ 3162 w 329513"/>
                <a:gd name="connsiteY0" fmla="*/ 3162 h 1432116"/>
                <a:gd name="connsiteX1" fmla="*/ 328240 w 329513"/>
                <a:gd name="connsiteY1" fmla="*/ 3162 h 1432116"/>
                <a:gd name="connsiteX2" fmla="*/ 328240 w 329513"/>
                <a:gd name="connsiteY2" fmla="*/ 1432743 h 1432116"/>
                <a:gd name="connsiteX3" fmla="*/ 3162 w 329513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9513" h="1432116">
                  <a:moveTo>
                    <a:pt x="3162" y="3162"/>
                  </a:moveTo>
                  <a:lnTo>
                    <a:pt x="328240" y="3162"/>
                  </a:lnTo>
                  <a:lnTo>
                    <a:pt x="328240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E61E25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Полилиния: фигура 83">
              <a:extLst>
                <a:ext uri="{FF2B5EF4-FFF2-40B4-BE49-F238E27FC236}">
                  <a16:creationId xmlns:a16="http://schemas.microsoft.com/office/drawing/2014/main" id="{A024589F-FED4-98B2-68CD-DA2D999F2959}"/>
                </a:ext>
              </a:extLst>
            </p:cNvPr>
            <p:cNvSpPr/>
            <p:nvPr/>
          </p:nvSpPr>
          <p:spPr>
            <a:xfrm>
              <a:off x="11884844" y="2494063"/>
              <a:ext cx="392881" cy="1432116"/>
            </a:xfrm>
            <a:custGeom>
              <a:avLst/>
              <a:gdLst>
                <a:gd name="connsiteX0" fmla="*/ 3162 w 392881"/>
                <a:gd name="connsiteY0" fmla="*/ 3162 h 1432116"/>
                <a:gd name="connsiteX1" fmla="*/ 396043 w 392881"/>
                <a:gd name="connsiteY1" fmla="*/ 3162 h 1432116"/>
                <a:gd name="connsiteX2" fmla="*/ 396043 w 392881"/>
                <a:gd name="connsiteY2" fmla="*/ 1432743 h 1432116"/>
                <a:gd name="connsiteX3" fmla="*/ 3162 w 392881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881" h="1432116">
                  <a:moveTo>
                    <a:pt x="3162" y="3162"/>
                  </a:moveTo>
                  <a:lnTo>
                    <a:pt x="396043" y="3162"/>
                  </a:lnTo>
                  <a:lnTo>
                    <a:pt x="396043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21428D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138</Words>
  <Application>Microsoft Macintosh PowerPoint</Application>
  <PresentationFormat>Широкоэкранный</PresentationFormat>
  <Paragraphs>25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Devinport Lucas</cp:lastModifiedBy>
  <cp:revision>4</cp:revision>
  <dcterms:modified xsi:type="dcterms:W3CDTF">2024-07-26T09:01:34Z</dcterms:modified>
</cp:coreProperties>
</file>