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33E5ED-490C-45B6-B772-8EE4FC7A6954}">
  <a:tblStyle styleId="{EA33E5ED-490C-45B6-B772-8EE4FC7A6954}" styleName="Table_0">
    <a:wholeTbl>
      <a:tcTxStyle>
        <a:schemeClr val="dk1"/>
      </a:tcTxStyle>
      <a:tcStyle>
        <a:tcBdr>
          <a:left>
            <a:ln w="9525">
              <a:solidFill>
                <a:srgbClr val="000000">
                  <a:alpha val="0"/>
                </a:srgbClr>
              </a:solidFill>
            </a:ln>
          </a:left>
          <a:right>
            <a:ln w="9525">
              <a:solidFill>
                <a:srgbClr val="000000">
                  <a:alpha val="0"/>
                </a:srgbClr>
              </a:solidFill>
            </a:ln>
          </a:right>
          <a:top>
            <a:ln w="9525">
              <a:solidFill>
                <a:srgbClr val="000000">
                  <a:alpha val="0"/>
                </a:srgbClr>
              </a:solidFill>
            </a:ln>
          </a:top>
          <a:bottom>
            <a:ln w="9525">
              <a:solidFill>
                <a:srgbClr val="000000">
                  <a:alpha val="0"/>
                </a:srgbClr>
              </a:solidFill>
            </a:ln>
          </a:bottom>
          <a:insideH>
            <a:ln w="9525">
              <a:solidFill>
                <a:srgbClr val="000000">
                  <a:alpha val="0"/>
                </a:srgbClr>
              </a:solidFill>
            </a:ln>
          </a:insideH>
          <a:insideV>
            <a:ln w="9525">
              <a:solidFill>
                <a:srgbClr val="000000">
                  <a:alpha val="0"/>
                </a:srgbClr>
              </a:solidFill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58334-94ED-4A04-BE49-BBE2C747CA27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CA86-F149-41EE-975B-DBCE72A08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итульный слайд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"/>
          <p:cNvSpPr txBox="1"/>
          <p:nvPr/>
        </p:nvSpPr>
        <p:spPr bwMode="auto">
          <a:xfrm>
            <a:off x="4494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19" name="Google Shape;19;p2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930589" y="167774"/>
            <a:ext cx="417651" cy="40617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" name="Google Shape;17;p2"/>
          <p:cNvCxnSpPr>
            <a:cxnSpLocks/>
          </p:cNvCxnSpPr>
          <p:nvPr userDrawn="1"/>
        </p:nvCxnSpPr>
        <p:spPr bwMode="auto">
          <a:xfrm flipV="1">
            <a:off x="2648607" y="735980"/>
            <a:ext cx="9529121" cy="18391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</a:blip>
          <a:srcRect t="6607" r="19146" b="14450"/>
          <a:stretch/>
        </p:blipFill>
        <p:spPr bwMode="auto">
          <a:xfrm>
            <a:off x="5897880" y="765130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/>
          <p:cNvSpPr txBox="1"/>
          <p:nvPr userDrawn="1"/>
        </p:nvSpPr>
        <p:spPr bwMode="auto"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i="1">
                <a:latin typeface="Arial"/>
                <a:ea typeface="Times New Roman"/>
                <a:cs typeface="Arial"/>
              </a:rPr>
              <a:t>qd</a:t>
            </a:r>
            <a:r>
              <a:rPr lang="ru-RU" sz="1100" i="1">
                <a:latin typeface="Arial"/>
                <a:ea typeface="Times New Roman"/>
                <a:cs typeface="Arial"/>
              </a:rPr>
              <a:t>@roskachestvo.gov.ru</a:t>
            </a:r>
            <a:r>
              <a:rPr lang="ru-RU" sz="1100" i="1">
                <a:latin typeface="Arial"/>
                <a:cs typeface="Arial"/>
              </a:rPr>
              <a:t> </a:t>
            </a:r>
          </a:p>
        </p:txBody>
      </p:sp>
      <p:sp>
        <p:nvSpPr>
          <p:cNvPr id="5" name="TextBox 4"/>
          <p:cNvSpPr txBox="1"/>
          <p:nvPr userDrawn="1"/>
        </p:nvSpPr>
        <p:spPr bwMode="auto"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 i="1">
                <a:latin typeface="Arial"/>
                <a:cs typeface="Arial"/>
              </a:rPr>
              <a:t>ДИЗАЙН-МАКЕТЫ, СЦЕНАРИЙ КОНКУРСА, ПРЕСС-РЕЛИЗ БУДУТ ПРЕДОСТАВЛЕНЫ ПО ЗАПРОСУ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7" name="Google Shape;27;p3"/>
          <p:cNvCxnSpPr>
            <a:cxnSpLocks/>
          </p:cNvCxnSpPr>
          <p:nvPr/>
        </p:nvCxnSpPr>
        <p:spPr bwMode="auto">
          <a:xfrm>
            <a:off x="2103120" y="747410"/>
            <a:ext cx="10074608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3"/>
          <p:cNvSpPr txBox="1"/>
          <p:nvPr/>
        </p:nvSpPr>
        <p:spPr bwMode="auto">
          <a:xfrm>
            <a:off x="-296722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2023</a:t>
            </a:r>
            <a:endParaRPr sz="120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29" name="Google Shape;29;p3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20548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 bwMode="auto">
          <a:xfrm>
            <a:off x="2574728" y="393648"/>
            <a:ext cx="409229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ЛОГИСТИЧЕСКИЕ КОМПАНИИ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92" name="Google Shape;92;p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162662"/>
              </p:ext>
            </p:extLst>
          </p:nvPr>
        </p:nvGraphicFramePr>
        <p:xfrm>
          <a:off x="404687" y="1156980"/>
          <a:ext cx="11279313" cy="5293411"/>
        </p:xfrm>
        <a:graphic>
          <a:graphicData uri="http://schemas.openxmlformats.org/drawingml/2006/table">
            <a:tbl>
              <a:tblPr firstRow="1" bandRow="1">
                <a:tableStyleId>{EA33E5ED-490C-45B6-B772-8EE4FC7A6954}</a:tableStyleId>
              </a:tblPr>
              <a:tblGrid>
                <a:gridCol w="1182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8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7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611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Дата / Период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Выгода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Вид активности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Формат / Материалы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Ресурс / Площадка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18">
                <a:tc row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11 - 16 ноября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PR: репутация, доверие клиентов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Подготовка и размещение информационных сообщений об участии </a:t>
                      </a:r>
                      <a:r>
                        <a:rPr lang="ru-RU" sz="1300">
                          <a:latin typeface="Arial"/>
                          <a:ea typeface="Arial"/>
                          <a:cs typeface="Arial"/>
                        </a:rPr>
                        <a:t>компании </a:t>
                      </a: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 проведении Всемирной недели качества/ Дня качества;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Баннер День качества, новости, пресс-релизы, публикации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компании (сайт, соцсети) 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1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Изготовление и интеграция символики и элементов фирменного стиля / девиза Дня качества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Тэйбл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-тенты, стикеры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Офисы,</a:t>
                      </a:r>
                      <a:r>
                        <a:rPr lang="ru-RU" sz="1300" baseline="0" dirty="0">
                          <a:latin typeface="Arial"/>
                        </a:rPr>
                        <a:t> автотранспорт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709">
                <a:tc v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Проведение промо- и PR-акций с целью привлечения общественного внимания к корпоративным решениям в области качества</a:t>
                      </a:r>
                      <a:endParaRPr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 для клиентов с общим посылом «мы стремимся к совершенству»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компании (сайт, соцсети) </a:t>
                      </a:r>
                      <a:endParaRPr lang="ru-RU" sz="1300" b="0" i="0" u="none" strike="noStrike" cap="none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7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Calibri"/>
                        </a:rPr>
                        <a:t>14 ноября</a:t>
                      </a:r>
                      <a:endParaRPr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Поздравление партнеров и клиентов с Днем качества</a:t>
                      </a:r>
                      <a:endParaRPr sz="13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Открытка с Днем качества</a:t>
                      </a:r>
                      <a:endParaRPr lang="ru-RU" sz="1300" b="0" i="0" u="none" strike="noStrike" cap="none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Пост в </a:t>
                      </a:r>
                      <a:r>
                        <a:rPr lang="ru-RU" sz="13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соцсетях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418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Октябрь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algn="ctr">
                      <a:solidFill>
                        <a:srgbClr val="000000"/>
                      </a:solidFill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HR: мотивация персонала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Проведение конкурса среди сотрудников </a:t>
                      </a: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«Качественный сервис»</a:t>
                      </a:r>
                      <a:r>
                        <a:rPr lang="ru-RU" sz="1300" dirty="0">
                          <a:latin typeface="+mn-lt"/>
                          <a:cs typeface="+mn-cs"/>
                        </a:rPr>
                        <a:t>,</a:t>
                      </a:r>
                      <a:r>
                        <a:rPr lang="ru-RU" sz="1300" baseline="0" dirty="0"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«Качественное обслуживание»</a:t>
                      </a:r>
                      <a:r>
                        <a:rPr lang="ru-RU" sz="1300" baseline="0" dirty="0">
                          <a:latin typeface="+mn-lt"/>
                          <a:cs typeface="+mn-cs"/>
                        </a:rPr>
                        <a:t>, </a:t>
                      </a: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«Качество вождения» (для водителей и экспедиторов)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Корпоративный конкурс как предварительный этап  для подачи заявки на «Лидер качества»</a:t>
                      </a:r>
                      <a:endParaRPr sz="1300" b="0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Офисы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2418">
                <a:tc v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algn="ctr">
                      <a:solidFill>
                        <a:srgbClr val="000000"/>
                      </a:solidFill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тренингов по повышению качества услуг и безопасности услуг, а также управления качеством в бизнес-процессах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b="0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Офисы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algn="ctr">
                      <a:solidFill>
                        <a:schemeClr val="dk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60437218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E70617D5-EB4A-8E21-AA06-DBFD9F94CC38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3" name="Полилиния: фигура 82">
              <a:extLst>
                <a:ext uri="{FF2B5EF4-FFF2-40B4-BE49-F238E27FC236}">
                  <a16:creationId xmlns:a16="http://schemas.microsoft.com/office/drawing/2014/main" id="{3D0EF4FF-1C86-6F08-F0E5-FA49DB7BEB42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Полилиния: фигура 83">
              <a:extLst>
                <a:ext uri="{FF2B5EF4-FFF2-40B4-BE49-F238E27FC236}">
                  <a16:creationId xmlns:a16="http://schemas.microsoft.com/office/drawing/2014/main" id="{E0FC3A3B-4E1A-39AC-EE66-BE5EAC60AAD8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185</Words>
  <Application>Microsoft Macintosh PowerPoint</Application>
  <DocSecurity>0</DocSecurity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Devinport Lucas</cp:lastModifiedBy>
  <cp:revision>24</cp:revision>
  <dcterms:modified xsi:type="dcterms:W3CDTF">2024-07-26T09:04:57Z</dcterms:modified>
  <cp:category/>
  <dc:identifier/>
  <cp:contentStatus/>
  <dc:language/>
  <cp:version/>
</cp:coreProperties>
</file>